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7" name="Google Shape;6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1e7e52f42_0_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1e7e52f4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1e7e52f42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71e7e52f4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7001e2ea65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7001e2ea6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001e2ea65_0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001e2ea65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001e2ea65_0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001e2ea6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001e2ea65_0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001e2ea6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001e2ea65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001e2ea6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001e2ea65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001e2ea6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01e2ea65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01e2ea6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1e7e52f42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71e7e52f4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dia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pystysuora teksti" type="vertTx">
  <p:cSld name="VERTICAL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/>
          <p:nvPr>
            <p:ph type="title"/>
          </p:nvPr>
        </p:nvSpPr>
        <p:spPr>
          <a:xfrm>
            <a:off x="838200" y="365125"/>
            <a:ext cx="904129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 rot="5400000">
            <a:off x="4360034" y="-1696209"/>
            <a:ext cx="3471932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Google Shape;5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ystysuora otsikko ja teksti" type="vertTitleAndTx">
  <p:cSld name="VERTICAL_TITLE_AND_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tsikko ja sisältö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904129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34719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san ylätunniste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831850" y="1709738"/>
            <a:ext cx="10515600" cy="21367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831850" y="3846443"/>
            <a:ext cx="10515600" cy="1490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aksi sisältökohdetta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8200" y="365125"/>
            <a:ext cx="904129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8200" y="1825625"/>
            <a:ext cx="5181600" cy="3551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6172200" y="1825625"/>
            <a:ext cx="5181600" cy="35514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ailu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6"/>
          <p:cNvSpPr txBox="1"/>
          <p:nvPr>
            <p:ph idx="2" type="body"/>
          </p:nvPr>
        </p:nvSpPr>
        <p:spPr>
          <a:xfrm>
            <a:off x="839788" y="2505075"/>
            <a:ext cx="5157787" cy="28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6"/>
          <p:cNvSpPr txBox="1"/>
          <p:nvPr>
            <p:ph idx="4" type="body"/>
          </p:nvPr>
        </p:nvSpPr>
        <p:spPr>
          <a:xfrm>
            <a:off x="6172200" y="2505075"/>
            <a:ext cx="5183188" cy="28918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ain otsikko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904129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yhjä" type="blank">
  <p:cSld name="BLANK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uvatekstillinen sisältö" type="objTx">
  <p:cSld name="OBJECT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Kuvatekstillinen kuva" type="picTx">
  <p:cSld name="PICTURE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0" name="Google Shape;5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5.xml"/><Relationship Id="rId10" Type="http://schemas.openxmlformats.org/officeDocument/2006/relationships/slideLayout" Target="../slideLayouts/slideLayout4.xml"/><Relationship Id="rId13" Type="http://schemas.openxmlformats.org/officeDocument/2006/relationships/slideLayout" Target="../slideLayouts/slideLayout7.xml"/><Relationship Id="rId12" Type="http://schemas.openxmlformats.org/officeDocument/2006/relationships/slideLayout" Target="../slideLayouts/slideLayout6.xml"/><Relationship Id="rId1" Type="http://schemas.openxmlformats.org/officeDocument/2006/relationships/image" Target="../media/image2.jp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.png"/><Relationship Id="rId9" Type="http://schemas.openxmlformats.org/officeDocument/2006/relationships/slideLayout" Target="../slideLayouts/slideLayout3.xml"/><Relationship Id="rId15" Type="http://schemas.openxmlformats.org/officeDocument/2006/relationships/slideLayout" Target="../slideLayouts/slideLayout9.xml"/><Relationship Id="rId14" Type="http://schemas.openxmlformats.org/officeDocument/2006/relationships/slideLayout" Target="../slideLayouts/slideLayout8.xml"/><Relationship Id="rId17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10.xml"/><Relationship Id="rId5" Type="http://schemas.openxmlformats.org/officeDocument/2006/relationships/image" Target="../media/image3.jpg"/><Relationship Id="rId6" Type="http://schemas.openxmlformats.org/officeDocument/2006/relationships/image" Target="../media/image5.jpg"/><Relationship Id="rId18" Type="http://schemas.openxmlformats.org/officeDocument/2006/relationships/theme" Target="../theme/theme1.xml"/><Relationship Id="rId7" Type="http://schemas.openxmlformats.org/officeDocument/2006/relationships/slideLayout" Target="../slideLayouts/slideLayout1.xml"/><Relationship Id="rId8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904129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34719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8" name="Google Shape;8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531626" y="0"/>
            <a:ext cx="2660374" cy="1334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12360" y="5423531"/>
            <a:ext cx="911818" cy="14441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0" name="Google Shape;1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89981" y="5502848"/>
            <a:ext cx="1012038" cy="12852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1" name="Google Shape;1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606827" y="5384555"/>
            <a:ext cx="1216025" cy="15218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knife, drawing&#10;&#10;Description automatically generated" id="12" name="Google Shape;1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721850" y="5592983"/>
            <a:ext cx="1346199" cy="70675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13" name="Google Shape;1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61064" y="5788295"/>
            <a:ext cx="1476375" cy="69476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7"/>
    <p:sldLayoutId id="2147483649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ctrTitle"/>
          </p:nvPr>
        </p:nvSpPr>
        <p:spPr>
          <a:xfrm>
            <a:off x="1524000" y="1545768"/>
            <a:ext cx="9144000" cy="935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TourSME</a:t>
            </a:r>
            <a:endParaRPr/>
          </a:p>
        </p:txBody>
      </p:sp>
      <p:sp>
        <p:nvSpPr>
          <p:cNvPr id="70" name="Google Shape;70;p13"/>
          <p:cNvSpPr txBox="1"/>
          <p:nvPr>
            <p:ph idx="1" type="subTitle"/>
          </p:nvPr>
        </p:nvSpPr>
        <p:spPr>
          <a:xfrm>
            <a:off x="1524000" y="280468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200">
                <a:solidFill>
                  <a:srgbClr val="122047"/>
                </a:solidFill>
              </a:rPr>
              <a:t>Проект сотрудничества малых и средних предприятий в сфере туризма</a:t>
            </a:r>
            <a:endParaRPr sz="2050">
              <a:solidFill>
                <a:srgbClr val="23418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838200" y="385225"/>
            <a:ext cx="10515600" cy="3912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Задачи партнёров проекта: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Осуществление мероприятий и учебных сессий, а также обеспечение их комфортного проведения для участников проекта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Организация и приглашение участников и специалистов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Предоставление общего транспорта между Россией и Финляндией в рамках проекта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idx="1" type="body"/>
          </p:nvPr>
        </p:nvSpPr>
        <p:spPr>
          <a:xfrm>
            <a:off x="838200" y="713850"/>
            <a:ext cx="10515600" cy="543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Как принять участие в проекте?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Предприятие может стать участником проекта на всех стадиях реализации проекта. Мероприятия проводятся в течение всего времени реализации проекта.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	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Участие в проекте бесплатно.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	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Проект не покрывает визовые расходы и расходы на проживание .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	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Сообщить о своей заинтересованности по участию в проекте можно по адресу: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    kyllikki.taipale-eravala@oulu.fi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838200" y="365125"/>
            <a:ext cx="90414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Цель проекта</a:t>
            </a:r>
            <a:endParaRPr/>
          </a:p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838200" y="182562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Предоставление поддержки малому и среднему бизнесу в сфере международного туризма по разработке новых видов туристических услуг на территории Северной Остроботнии, Кайнуу и Беломорской Карелии</a:t>
            </a:r>
            <a:endParaRPr sz="3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809550" y="68925"/>
            <a:ext cx="9041400" cy="1325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Основная информация о проекте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>
            <a:off x="456050" y="1208325"/>
            <a:ext cx="10847700" cy="3829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Партнёры: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-Университет Оулу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-Университет Прикладных Наук Оулу,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-Корпорация развития Kainuun Etu,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-Администрация </a:t>
            </a:r>
            <a:r>
              <a:rPr lang="en-US" sz="1400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Костомукшского </a:t>
            </a: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городского округа,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-Карельский научный центр</a:t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Длительность проекта: 2/2020 - 1/2022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Целевая группа: Российские и финские предприятия, работающие в сфере туризма, а также предприятия, заинтересованные в туризме, как в возможности получения дополнительного дохода.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Действия: Объединить российских и финских участников проекта, предоставить обучение в сфере международного туризма, цель обучения — создание новых трансграничных услуг и товаров для туристов.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Принцип проекта: Участие в проекте возможно по мере необходимости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>
            <a:off x="838200" y="365125"/>
            <a:ext cx="90414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>
                <a:solidFill>
                  <a:srgbClr val="122047"/>
                </a:solidFill>
                <a:latin typeface="Arial"/>
                <a:ea typeface="Arial"/>
                <a:cs typeface="Arial"/>
                <a:sym typeface="Arial"/>
              </a:rPr>
              <a:t>Проект предоставляет шанс</a:t>
            </a:r>
            <a:endParaRPr/>
          </a:p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838200" y="182562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Найти партнеров по бизнесу в Финляндии и России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Найти клиентов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Получить актуальное обучение в сфере туризма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Представить свои товары или услуги туроператорам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Протестировать новые, разработанные в проекте товары или услуги</a:t>
            </a:r>
            <a:endParaRPr sz="2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651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600">
              <a:solidFill>
                <a:srgbClr val="122047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704425" y="217000"/>
            <a:ext cx="90414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/>
              <a:t>Из чего состоит сеть предпринимателей?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838200" y="131337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Составляющие туристического бизнеса: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-Услуги размещения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-Транспортные услуги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-Организаторы мероприятий, досуга и услуг гидов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-Языковые услуги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-Специализированные магазины и магазины продовольственных товаров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Сеть предпринимателей формируется в результате участия предприятий, относящихся к туристическому бизнесу, в мероприятиях, организованных в рамках проекта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838200" y="61672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Рабочий пакет 1: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Информирование и создание сети предпринимателей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Информирование предпринимателей лично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Организация мероприятий на территории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Северной Остроботнии, Кайнуу и Беломорской Карелии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Создание возможностей сотрудничества между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предприятиями - участниками международных мероприятий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idx="1" type="body"/>
          </p:nvPr>
        </p:nvSpPr>
        <p:spPr>
          <a:xfrm>
            <a:off x="838200" y="488100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Рабочий пакет 2: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Две отдельных учебных сесси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</a:t>
            </a:r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Темы обучения: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Проектирование процессов и услуг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Подлинность туристических услуг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Дигитализация туристических услуг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Arial"/>
              <a:buChar char="-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Устойчивое развитие и экологичность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0"/>
          <p:cNvSpPr txBox="1"/>
          <p:nvPr>
            <p:ph idx="1" type="body"/>
          </p:nvPr>
        </p:nvSpPr>
        <p:spPr>
          <a:xfrm>
            <a:off x="838200" y="33377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Рабочий пакет 3: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Тестирование новой концепции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- Участники представляют свои проекты туроператорам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- 2 мероприятия в Финляндии и 2</a:t>
            </a:r>
            <a:r>
              <a:rPr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мероприятия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в России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838200" y="873925"/>
            <a:ext cx="10515600" cy="347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Рабочий пакет 4: Информирование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- Информирование о деятельности проекта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- Распространение информации об участвующих предприятиях в социальных сетях и на странице проекта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