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7184C-FC1C-8E40-9640-DCCF233F2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183BEEC-B656-924F-8632-D331C03C9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92AB5E-AAD8-0E42-80B8-4D40B42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F44-43E3-E94C-87F0-7B3B7DE09E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AFC316-28FD-6740-91CF-3B4260AAB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F9D7BB-A17D-1049-9913-4AAF0775E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4C1-D78E-AE45-B118-E08612C0E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358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5E0B1-0E90-B54B-A203-F52E7CDCB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9048FEE-AEAF-5746-B8A5-BD6BD2C27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AA3BF6-4E9D-494B-A10F-8E29F2516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F44-43E3-E94C-87F0-7B3B7DE09E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D1CA4C-1ED1-F148-8940-BC63D1E7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1C47C1-C851-6B48-B813-AEC0BFC51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4C1-D78E-AE45-B118-E08612C0E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53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4B25BB5-54E0-E345-A062-4B7C01584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DA7EFD-7932-5348-86D8-150AA19E6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07044D-F370-C649-9447-40ED3CB30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F44-43E3-E94C-87F0-7B3B7DE09E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97FB40-6098-8A41-A9FB-5571833C0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75C34C-1D9B-2546-ABCB-103FB379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4C1-D78E-AE45-B118-E08612C0E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051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E52AC4-C195-814E-BDA4-C38471E23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D583BE-B26A-4341-AF7C-BFF1CCD5B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91E5E9-3735-7147-8DF4-EAB494A23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F44-43E3-E94C-87F0-7B3B7DE09E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D1FAF9-B3A4-C944-BBAD-A0A03B07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BB5C27-39D9-0F41-AC96-589EF2A5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4C1-D78E-AE45-B118-E08612C0E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12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60DACD-5FE1-694E-97DA-90C16B77E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CB9F27F-9FC3-1E48-877A-D9EDB97F3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2066A2-F5D5-184D-8601-6BBD71833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F44-43E3-E94C-87F0-7B3B7DE09E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5D08D5-3C1D-3C47-8FB4-491111D1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28BAE7-FAAC-734C-BB17-5BA71E486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4C1-D78E-AE45-B118-E08612C0E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07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236E5-4E93-CC40-88E4-1DD0376AA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39D9E8-AD71-A840-AC93-D1E9431A4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05C21E-AE19-F64E-8D4F-BA8325672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E7E47B4-60A6-CF4A-93F4-6CE778C8F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F44-43E3-E94C-87F0-7B3B7DE09E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87572A-B404-1C45-8493-EBAB5523B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787D9B-51B5-354B-9309-D9064B805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4C1-D78E-AE45-B118-E08612C0E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45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3B261-B1F4-0E40-9605-7E5FF1FE0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D7C2816-9AA1-424F-8771-D6C5950F6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7AB453-08DC-1E4B-B123-C8EB79D69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5C916D-048F-C541-AAB8-6CE34425D6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63E1708-FA42-5144-83D1-CD0AE636A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F131B21-4A29-2541-A0F9-A2C022161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F44-43E3-E94C-87F0-7B3B7DE09E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1E37F0-1185-5847-9A18-49B7377EC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E0E7FF4-8790-F54C-B6D3-C2AAB587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4C1-D78E-AE45-B118-E08612C0E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36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6D82C1-8B5E-0341-B621-56FC02BBF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1DA0084-7DBE-0C47-BA2B-EA80D7511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F44-43E3-E94C-87F0-7B3B7DE09E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6FDA3CD-9C2F-0143-B4AE-031FC0A61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DE48166-50BF-8A48-94C7-F620EEF4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4C1-D78E-AE45-B118-E08612C0E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46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84D9E51-8078-F448-A6B7-A91275C2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F44-43E3-E94C-87F0-7B3B7DE09E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300C8E-39A5-384F-BC23-7DEDE9607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383E76-8C4F-3047-8190-8D56D3852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4C1-D78E-AE45-B118-E08612C0E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01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DBDD3-F3DB-2745-A7A2-D0DC3D5B0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D2CF91-D0F9-8D4A-A92C-553F7124C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BE94D9-1A32-8643-9B3D-CD9123611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54AD14-0AB4-CE48-A0ED-6F4143136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F44-43E3-E94C-87F0-7B3B7DE09E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44C5C8-422E-8C48-A3BD-04E0A9301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31100E-C597-6B40-AC61-1C3BD015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4C1-D78E-AE45-B118-E08612C0E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033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A0765-273C-4645-A47D-A21E3A341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9C373F-C400-C04E-B575-608648746C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C70307-9225-2743-8E5A-C56426537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BE5CD1-A126-A144-B77B-C0E38808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2FF44-43E3-E94C-87F0-7B3B7DE09E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B1D4FF-1324-0549-9A67-9CB3BC3C5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18C9CE-4422-2748-9D01-43CA18247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D54C1-D78E-AE45-B118-E08612C0E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18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97DFE3-7E14-B84B-B487-CBA3FC3C4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5722A5-CC14-744F-A416-0841ED83D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4636A0-8233-8441-B0CC-726B535458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2FF44-43E3-E94C-87F0-7B3B7DE09E13}" type="datetimeFigureOut">
              <a:rPr lang="ru-RU" smtClean="0"/>
              <a:t>03.02.2022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0AB80A-298D-5A47-AF01-CC51E2AAE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374E08-D4BE-7F45-A5FC-E2891197D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D54C1-D78E-AE45-B118-E08612C0EA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10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52681-8262-DC4B-9903-973837671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Название фестиваля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F80C37C-14FF-254B-8F71-DC8EF118A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A17DFA-7B3A-C046-BD53-0DC82EC55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Место проведения</a:t>
            </a:r>
          </a:p>
          <a:p>
            <a:r>
              <a:rPr lang="ru-RU" dirty="0"/>
              <a:t>Даты проведения</a:t>
            </a:r>
          </a:p>
          <a:p>
            <a:r>
              <a:rPr lang="ru-RU" dirty="0"/>
              <a:t>Организатор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56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4E5242-3060-6F40-A1BF-B732FF66F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Расскажите о фестивале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450064-0078-2E44-8E09-CF73337A3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A97318-961D-0C4D-BBEE-AA9326C65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Какие виды искусства поддерживает фестиваль</a:t>
            </a:r>
          </a:p>
          <a:p>
            <a:r>
              <a:rPr lang="ru-RU" dirty="0"/>
              <a:t>Основная цель фестиваля</a:t>
            </a:r>
          </a:p>
          <a:p>
            <a:r>
              <a:rPr lang="ru-RU" dirty="0"/>
              <a:t>Кто является основными участниками фестиваля?</a:t>
            </a:r>
          </a:p>
          <a:p>
            <a:r>
              <a:rPr lang="ru-RU" dirty="0"/>
              <a:t>Территория проведения</a:t>
            </a:r>
          </a:p>
          <a:p>
            <a:r>
              <a:rPr lang="ru-RU" dirty="0"/>
              <a:t>Периодичность проведения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232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7C310B-0DE2-E84F-A4C4-0108B95B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Расскажите о фестивале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96DC4A2-830A-1A49-851C-1479B5FAC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249D3BE-3E75-6C46-AA07-AE640F76B19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Из каких тематических или смысловых блоков состоит Ваш фестиваль?</a:t>
            </a:r>
          </a:p>
          <a:p>
            <a:r>
              <a:rPr lang="ru-RU" dirty="0"/>
              <a:t>Что ценного несет ваш фестиваль для жителей территории?</a:t>
            </a:r>
          </a:p>
          <a:p>
            <a:r>
              <a:rPr lang="ru-RU" dirty="0"/>
              <a:t>Чем Ваш фестиваль отличается от других? В чем его уникальность?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89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A3B464-1A85-FA4E-9981-68F24D193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Приведите данные о фестивале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3DCF22-CFF7-9645-8E56-9B788CEB5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Количество и география участников</a:t>
            </a:r>
          </a:p>
          <a:p>
            <a:r>
              <a:rPr lang="ru-RU" dirty="0"/>
              <a:t>Количество зрителей (местные жители (сколько?), туристы (сколько?)</a:t>
            </a:r>
          </a:p>
          <a:p>
            <a:r>
              <a:rPr lang="ru-RU" dirty="0"/>
              <a:t>Количество партнеров</a:t>
            </a:r>
          </a:p>
          <a:p>
            <a:r>
              <a:rPr lang="ru-RU" dirty="0"/>
              <a:t>Другие данные, которые  вы считаете важными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025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E8626-C408-5740-AB64-72BA37EF2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итоги Фестиваля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18C273-2602-A244-A2E3-502A81D76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5A2FBB9-1350-C149-A351-FC995F0C0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Какой вклад фестиваль вносит в развитие территории, на которой проводится?</a:t>
            </a:r>
          </a:p>
          <a:p>
            <a:r>
              <a:rPr lang="ru-RU" dirty="0"/>
              <a:t>Имеется ли рост фестиваля? Если, да, то в чем проявляется?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3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4D58B-7FFC-6646-8CF3-68EE93377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Какие формы поддержки необходимы?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9D1CDA-FD52-F444-90FA-238004162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EEDD231-DF61-4542-845C-C68B04B6867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Напишите, в чем нужна помощь для развития Вашего фестиваля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654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EDF64-AAE6-4A41-B3C0-370DB1782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Контакты организаторов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19E97D-1CD8-7B41-99B4-10AD4CE8B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ADBAE3-1C27-2249-8E3F-246322265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/>
              <a:t>ФИО руководителя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975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139</Words>
  <Application>Microsoft Macintosh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Название фестиваля</vt:lpstr>
      <vt:lpstr>Расскажите о фестивале</vt:lpstr>
      <vt:lpstr>Расскажите о фестивале</vt:lpstr>
      <vt:lpstr>Приведите данные о фестивале</vt:lpstr>
      <vt:lpstr>Основные итоги Фестиваля</vt:lpstr>
      <vt:lpstr>Какие формы поддержки необходимы?</vt:lpstr>
      <vt:lpstr>Контакты организаторов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фестиваля</dc:title>
  <dc:creator>Светлана Кольчурина</dc:creator>
  <cp:lastModifiedBy>Светлана Кольчурина</cp:lastModifiedBy>
  <cp:revision>2</cp:revision>
  <dcterms:created xsi:type="dcterms:W3CDTF">2022-02-03T08:06:58Z</dcterms:created>
  <dcterms:modified xsi:type="dcterms:W3CDTF">2022-02-03T09:49:39Z</dcterms:modified>
</cp:coreProperties>
</file>